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Advent Pro SemiBold" panose="02020500000000000000" charset="0"/>
      <p:regular r:id="rId13"/>
      <p:bold r:id="rId14"/>
    </p:embeddedFont>
    <p:embeddedFont>
      <p:font typeface="Fira Sans Condensed Medium" panose="020B0604020202020204" pitchFamily="34" charset="0"/>
      <p:regular r:id="rId15"/>
      <p:bold r:id="rId16"/>
      <p:italic r:id="rId17"/>
      <p:boldItalic r:id="rId18"/>
    </p:embeddedFont>
    <p:embeddedFont>
      <p:font typeface="Fira Sans Extra Condensed Medium" panose="02020500000000000000" charset="0"/>
      <p:regular r:id="rId19"/>
      <p:bold r:id="rId20"/>
      <p:italic r:id="rId21"/>
      <p:boldItalic r:id="rId22"/>
    </p:embeddedFont>
    <p:embeddedFont>
      <p:font typeface="Maven Pro" panose="02020500000000000000" charset="0"/>
      <p:regular r:id="rId23"/>
      <p:bold r:id="rId24"/>
    </p:embeddedFont>
    <p:embeddedFont>
      <p:font typeface="Share Tech" panose="02020500000000000000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9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3"/>
          <p:cNvSpPr txBox="1">
            <a:spLocks noGrp="1"/>
          </p:cNvSpPr>
          <p:nvPr>
            <p:ph type="subTitle" idx="1"/>
          </p:nvPr>
        </p:nvSpPr>
        <p:spPr>
          <a:xfrm>
            <a:off x="457350" y="2624059"/>
            <a:ext cx="7689300" cy="1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吳百淵	1081355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劉萬霆</a:t>
            </a:r>
            <a:r>
              <a:rPr lang="en-US" altLang="zh-TW"/>
              <a:t>	1081416</a:t>
            </a:r>
            <a:endParaRPr/>
          </a:p>
          <a:p>
            <a:pPr marL="2743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</a:t>
            </a:r>
            <a:endParaRPr dirty="0"/>
          </a:p>
        </p:txBody>
      </p:sp>
      <p:sp>
        <p:nvSpPr>
          <p:cNvPr id="431" name="Google Shape;431;p23"/>
          <p:cNvSpPr txBox="1">
            <a:spLocks noGrp="1"/>
          </p:cNvSpPr>
          <p:nvPr>
            <p:ph type="ctrTitle"/>
          </p:nvPr>
        </p:nvSpPr>
        <p:spPr>
          <a:xfrm>
            <a:off x="812100" y="-206296"/>
            <a:ext cx="7519800" cy="267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RSS </a:t>
            </a:r>
            <a:r>
              <a:rPr lang="en" sz="8000">
                <a:solidFill>
                  <a:schemeClr val="accent2"/>
                </a:solidFill>
              </a:rPr>
              <a:t>Positioning</a:t>
            </a:r>
            <a:r>
              <a:rPr lang="en" sz="8000"/>
              <a:t> </a:t>
            </a:r>
            <a:endParaRPr sz="8000"/>
          </a:p>
        </p:txBody>
      </p:sp>
      <p:sp>
        <p:nvSpPr>
          <p:cNvPr id="432" name="Google Shape;432;p23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" name="Google Shape;438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9" name="Google Shape;439;p23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2" name="Google Shape;442;p2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5" name="Google Shape;445;p23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" name="Google Shape;448;p23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23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" name="Google Shape;450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1" name="Google Shape;451;p2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" name="Google Shape;453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4" name="Google Shape;454;p23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32"/>
          <p:cNvSpPr txBox="1">
            <a:spLocks noGrp="1"/>
          </p:cNvSpPr>
          <p:nvPr>
            <p:ph type="title" idx="4294967295"/>
          </p:nvPr>
        </p:nvSpPr>
        <p:spPr>
          <a:xfrm>
            <a:off x="2616650" y="1591125"/>
            <a:ext cx="4023300" cy="33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900"/>
              <a:t>THANKS</a:t>
            </a:r>
            <a:endParaRPr sz="9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24"/>
          <p:cNvSpPr txBox="1">
            <a:spLocks noGrp="1"/>
          </p:cNvSpPr>
          <p:nvPr>
            <p:ph type="ctrTitle" idx="7"/>
          </p:nvPr>
        </p:nvSpPr>
        <p:spPr>
          <a:xfrm>
            <a:off x="979050" y="411675"/>
            <a:ext cx="7185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Euclidean distance: 20.663943982250636</a:t>
            </a:r>
            <a:endParaRPr/>
          </a:p>
        </p:txBody>
      </p:sp>
      <p:pic>
        <p:nvPicPr>
          <p:cNvPr id="462" name="Google Shape;4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000" y="1151800"/>
            <a:ext cx="5137990" cy="38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5"/>
          <p:cNvSpPr txBox="1">
            <a:spLocks noGrp="1"/>
          </p:cNvSpPr>
          <p:nvPr>
            <p:ph type="ctrTitle"/>
          </p:nvPr>
        </p:nvSpPr>
        <p:spPr>
          <a:xfrm>
            <a:off x="1515300" y="371950"/>
            <a:ext cx="61134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Knn(1): 20.663943982250636</a:t>
            </a:r>
            <a:endParaRPr/>
          </a:p>
        </p:txBody>
      </p:sp>
      <p:pic>
        <p:nvPicPr>
          <p:cNvPr id="468" name="Google Shape;4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488" y="1062450"/>
            <a:ext cx="5191016" cy="388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6"/>
          <p:cNvSpPr txBox="1">
            <a:spLocks noGrp="1"/>
          </p:cNvSpPr>
          <p:nvPr>
            <p:ph type="ctrTitle" idx="4"/>
          </p:nvPr>
        </p:nvSpPr>
        <p:spPr>
          <a:xfrm>
            <a:off x="1495200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Knn(3): 20.03259371206192</a:t>
            </a:r>
            <a:endParaRPr/>
          </a:p>
        </p:txBody>
      </p:sp>
      <p:pic>
        <p:nvPicPr>
          <p:cNvPr id="474" name="Google Shape;4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000" y="1102150"/>
            <a:ext cx="5137990" cy="38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27"/>
          <p:cNvSpPr txBox="1">
            <a:spLocks noGrp="1"/>
          </p:cNvSpPr>
          <p:nvPr>
            <p:ph type="ctrTitle" idx="8"/>
          </p:nvPr>
        </p:nvSpPr>
        <p:spPr>
          <a:xfrm>
            <a:off x="1627655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Knn(5): 20.824028255228345</a:t>
            </a:r>
            <a:endParaRPr/>
          </a:p>
        </p:txBody>
      </p:sp>
      <p:pic>
        <p:nvPicPr>
          <p:cNvPr id="480" name="Google Shape;4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3000" y="989475"/>
            <a:ext cx="5137990" cy="384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28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8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上述圖表x軸為誤差值，由左至右數字愈大，代表誤差值愈大，y軸則表示測值的數量，左邊的長條愈長則預測基本上是更為準確。而最後誤差值結果顯示以Knn(3)做出的預測最為準確，雖然在圖表中Knn(3)與Knn(5)圖標幾乎一模一樣，但是最後還是Knn(3)稍勝。</a:t>
            </a:r>
            <a:endParaRPr sz="20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各項誤差值數據如下：</a:t>
            </a:r>
            <a:endParaRPr sz="20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euclidean distance: 20.663943982250636</a:t>
            </a:r>
            <a:endParaRPr sz="20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knn(1): 20.663943982250636</a:t>
            </a:r>
            <a:endParaRPr sz="20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knn(3): 20.032593712061928</a:t>
            </a:r>
            <a:endParaRPr sz="200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knn(5): 20.824028255228345</a:t>
            </a:r>
            <a:endParaRPr sz="2000"/>
          </a:p>
        </p:txBody>
      </p:sp>
      <p:sp>
        <p:nvSpPr>
          <p:cNvPr id="486" name="Google Shape;486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7866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Explanation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29"/>
          <p:cNvSpPr txBox="1">
            <a:spLocks noGrp="1"/>
          </p:cNvSpPr>
          <p:nvPr>
            <p:ph type="ctrTitle"/>
          </p:nvPr>
        </p:nvSpPr>
        <p:spPr>
          <a:xfrm>
            <a:off x="634000" y="390900"/>
            <a:ext cx="7123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plot.cvs 透過Knn演算法K值為3所做出的預測</a:t>
            </a:r>
            <a:endParaRPr sz="2900"/>
          </a:p>
        </p:txBody>
      </p:sp>
      <p:pic>
        <p:nvPicPr>
          <p:cNvPr id="492" name="Google Shape;4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263" y="893650"/>
            <a:ext cx="7779485" cy="384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378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2" name="Google Shape;5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378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102</Words>
  <Application>Microsoft Office PowerPoint</Application>
  <PresentationFormat>如螢幕大小 (16:9)</PresentationFormat>
  <Paragraphs>17</Paragraphs>
  <Slides>10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9" baseType="lpstr">
      <vt:lpstr>Share Tech</vt:lpstr>
      <vt:lpstr>Advent Pro SemiBold</vt:lpstr>
      <vt:lpstr>Fira Sans Extra Condensed Medium</vt:lpstr>
      <vt:lpstr>Fira Sans Condensed Medium</vt:lpstr>
      <vt:lpstr>Maven Pro</vt:lpstr>
      <vt:lpstr>Nunito Light</vt:lpstr>
      <vt:lpstr>Livvic Light</vt:lpstr>
      <vt:lpstr>Arial</vt:lpstr>
      <vt:lpstr>Data Science Consulting by Slidesgo</vt:lpstr>
      <vt:lpstr>RSS Positioning </vt:lpstr>
      <vt:lpstr>Euclidean distance: 20.663943982250636</vt:lpstr>
      <vt:lpstr>Knn(1): 20.663943982250636</vt:lpstr>
      <vt:lpstr>Knn(3): 20.03259371206192</vt:lpstr>
      <vt:lpstr>Knn(5): 20.824028255228345</vt:lpstr>
      <vt:lpstr>Explanation</vt:lpstr>
      <vt:lpstr>plot.cvs 透過Knn演算法K值為3所做出的預測</vt:lpstr>
      <vt:lpstr>PowerPoint 簡報</vt:lpstr>
      <vt:lpstr>PowerPoint 簡報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RSS Positioning </dc:title>
  <cp:lastModifiedBy>吳百淵</cp:lastModifiedBy>
  <cp:revision>1</cp:revision>
  <dcterms:modified xsi:type="dcterms:W3CDTF">2022-05-26T14:18:04Z</dcterms:modified>
</cp:coreProperties>
</file>